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8" r:id="rId3"/>
    <p:sldId id="260" r:id="rId4"/>
    <p:sldId id="258" r:id="rId5"/>
    <p:sldId id="261" r:id="rId6"/>
    <p:sldId id="262" r:id="rId7"/>
    <p:sldId id="265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139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09T10:33:09.40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1,'6904'6904,"-6890"-6891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7T14:43:11.97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0,'5821'5822,"-5810"-5811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7T14:43:25.72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0,'4093'4094,"-1332"-1334,-2750-2748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0883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145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56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9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0098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620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55853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39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6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58670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00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43697D1-C585-4384-A333-820E7BE54DF6}" type="datetimeFigureOut">
              <a:rPr lang="cs-CZ" smtClean="0"/>
              <a:t>26.08.2025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0ABBA14-DF55-49B9-A8CE-7BCD19EC8F8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531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cslezan.cz/text/spole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customXml" Target="../ink/ink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customXml" Target="../ink/ink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9542BD5-0410-AE45-81E3-1AFBB3B25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81" y="1060314"/>
            <a:ext cx="4163438" cy="4163438"/>
          </a:xfrm>
          <a:prstGeom prst="rect">
            <a:avLst/>
          </a:prstGeom>
          <a:effectLst>
            <a:glow rad="127000">
              <a:srgbClr val="C00000">
                <a:alpha val="49000"/>
              </a:srgbClr>
            </a:glow>
            <a:outerShdw blurRad="520700" dist="50800" dir="6000000" sx="102000" sy="102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89F691-F567-4297-508F-A93B99B9F6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3701" y="190379"/>
            <a:ext cx="9143999" cy="1040860"/>
          </a:xfrm>
        </p:spPr>
        <p:txBody>
          <a:bodyPr>
            <a:noAutofit/>
          </a:bodyPr>
          <a:lstStyle/>
          <a:p>
            <a:r>
              <a:rPr lang="cs-CZ" sz="7200" dirty="0"/>
              <a:t>HC Slezan Opava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1DEE7DB-B0EB-6409-6ABD-7BB1FB07C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7582" y="5011859"/>
            <a:ext cx="9144000" cy="1655762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sz="2800" i="1" dirty="0"/>
              <a:t>HOKEJOVÁ </a:t>
            </a:r>
            <a:r>
              <a:rPr lang="cs-CZ" sz="2800" i="1" dirty="0" err="1" smtClean="0"/>
              <a:t>PŘÍpRAVKa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3916854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594A07-2981-718A-722D-65D7EA66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004" y="825055"/>
            <a:ext cx="8187071" cy="951135"/>
          </a:xfrm>
        </p:spPr>
        <p:txBody>
          <a:bodyPr>
            <a:normAutofit/>
          </a:bodyPr>
          <a:lstStyle/>
          <a:p>
            <a:r>
              <a:rPr lang="cs-CZ" sz="2800" dirty="0"/>
              <a:t>JAK POZNAM NA JAKOU STRANU MÁM KOUPIT HOKEJKU?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22C872D-B234-2413-702C-A275DF63B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1885951"/>
            <a:ext cx="8491870" cy="422496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JE NĚKOLIK ZPŮSOBU JAK TO ZJISTIT</a:t>
            </a:r>
          </a:p>
          <a:p>
            <a:endParaRPr lang="cs-CZ" dirty="0"/>
          </a:p>
          <a:p>
            <a:r>
              <a:rPr lang="cs-CZ" dirty="0"/>
              <a:t>1) </a:t>
            </a:r>
            <a:r>
              <a:rPr lang="cs-CZ" dirty="0" smtClean="0"/>
              <a:t>ZEPTAT </a:t>
            </a:r>
            <a:r>
              <a:rPr lang="cs-CZ" dirty="0"/>
              <a:t>SE DÍTĚTE NA jaké straně se mu nejlépe drží hokejka</a:t>
            </a:r>
          </a:p>
          <a:p>
            <a:endParaRPr lang="cs-CZ" dirty="0"/>
          </a:p>
          <a:p>
            <a:r>
              <a:rPr lang="cs-CZ" dirty="0"/>
              <a:t>2) Udělat test, položíte hokejku na zem     </a:t>
            </a:r>
          </a:p>
          <a:p>
            <a:r>
              <a:rPr lang="cs-CZ" dirty="0"/>
              <a:t>    a dítě ji zvedne, kterou rukou ji zvedl       </a:t>
            </a:r>
          </a:p>
          <a:p>
            <a:r>
              <a:rPr lang="cs-CZ" dirty="0"/>
              <a:t>    jako první(vršek hokejky) tak na tu</a:t>
            </a:r>
          </a:p>
          <a:p>
            <a:r>
              <a:rPr lang="cs-CZ" dirty="0"/>
              <a:t>    stranu bude hrát </a:t>
            </a:r>
          </a:p>
          <a:p>
            <a:endParaRPr lang="cs-CZ" dirty="0"/>
          </a:p>
          <a:p>
            <a:r>
              <a:rPr lang="cs-CZ" dirty="0"/>
              <a:t>Příklad: dítě zvedne hokejku levou rukou tak bude hrát na pravou stranu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2873CD-AD5F-32A5-D83F-577D7A8C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3921" y="825055"/>
            <a:ext cx="554784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4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39393-EAFA-1CDA-E6F6-89CE08BE5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91715"/>
            <a:ext cx="10178322" cy="1492132"/>
          </a:xfrm>
        </p:spPr>
        <p:txBody>
          <a:bodyPr>
            <a:normAutofit/>
          </a:bodyPr>
          <a:lstStyle/>
          <a:p>
            <a:r>
              <a:rPr lang="cs-CZ" dirty="0" smtClean="0"/>
              <a:t>INFORMACE </a:t>
            </a:r>
            <a:r>
              <a:rPr lang="cs-CZ" dirty="0"/>
              <a:t>PRO RODIČE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050" dirty="0" smtClean="0"/>
              <a:t>Vedoucí</a:t>
            </a:r>
            <a:r>
              <a:rPr lang="cs-CZ" sz="1050" dirty="0" smtClean="0"/>
              <a:t> je pan Daniel </a:t>
            </a:r>
            <a:r>
              <a:rPr lang="cs-CZ" sz="1050" dirty="0" err="1" smtClean="0"/>
              <a:t>vilášek</a:t>
            </a:r>
            <a:r>
              <a:rPr lang="cs-CZ" sz="1050" dirty="0" smtClean="0"/>
              <a:t>: 797 603 913</a:t>
            </a:r>
            <a:br>
              <a:rPr lang="cs-CZ" sz="1050" dirty="0" smtClean="0"/>
            </a:br>
            <a:r>
              <a:rPr lang="cs-CZ" sz="1050" dirty="0" smtClean="0"/>
              <a:t>Zapůjčení výstroje vyřizuje paní Nikola </a:t>
            </a:r>
            <a:r>
              <a:rPr lang="cs-CZ" sz="1050" dirty="0" err="1" smtClean="0"/>
              <a:t>Votánková</a:t>
            </a:r>
            <a:r>
              <a:rPr lang="cs-CZ" sz="1050" dirty="0" smtClean="0"/>
              <a:t>: 770 110 688</a:t>
            </a:r>
            <a:endParaRPr lang="cs-CZ" sz="105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F4C57C-EA22-9DA2-D5F3-1DD6B2515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sz="2900" dirty="0" smtClean="0"/>
              <a:t>Start bude 9.9.2025 a tréninky budou probíhat 3x týdně.</a:t>
            </a:r>
          </a:p>
          <a:p>
            <a:endParaRPr lang="cs-CZ" sz="2900" dirty="0" smtClean="0"/>
          </a:p>
          <a:p>
            <a:r>
              <a:rPr lang="cs-CZ" sz="2900" dirty="0" smtClean="0"/>
              <a:t>Úterý : 16:30-17:30</a:t>
            </a:r>
          </a:p>
          <a:p>
            <a:r>
              <a:rPr lang="cs-CZ" sz="2900" dirty="0" smtClean="0"/>
              <a:t>Čtvrtek : 16:30-17:30</a:t>
            </a:r>
          </a:p>
          <a:p>
            <a:r>
              <a:rPr lang="cs-CZ" sz="2900" dirty="0" smtClean="0"/>
              <a:t>Neděle : 9:00-10:00 </a:t>
            </a:r>
          </a:p>
          <a:p>
            <a:endParaRPr lang="cs-CZ" sz="2400" dirty="0" smtClean="0"/>
          </a:p>
          <a:p>
            <a:r>
              <a:rPr lang="cs-CZ" sz="2500" dirty="0" smtClean="0"/>
              <a:t>Určena pro děti ve věku 4-8 let.</a:t>
            </a:r>
          </a:p>
          <a:p>
            <a:r>
              <a:rPr lang="cs-CZ" sz="2500" dirty="0" smtClean="0"/>
              <a:t>Hokejová přípravka není škola bruslení.</a:t>
            </a:r>
          </a:p>
          <a:p>
            <a:r>
              <a:rPr lang="cs-CZ" sz="2500" dirty="0" smtClean="0"/>
              <a:t>Prosíme rodiče, aby se během tréninku nezdržovali na </a:t>
            </a:r>
            <a:r>
              <a:rPr lang="cs-CZ" sz="2500" dirty="0" err="1" smtClean="0"/>
              <a:t>sřídačce</a:t>
            </a:r>
            <a:r>
              <a:rPr lang="cs-CZ" sz="2500" dirty="0" smtClean="0"/>
              <a:t>. </a:t>
            </a:r>
            <a:endParaRPr lang="cs-CZ" sz="2500" dirty="0"/>
          </a:p>
          <a:p>
            <a:r>
              <a:rPr lang="cs-CZ" sz="2500" dirty="0" smtClean="0"/>
              <a:t>Trenéři určují v jaké skupině dítě bude.</a:t>
            </a:r>
            <a:endParaRPr lang="cs-CZ" sz="2500" dirty="0"/>
          </a:p>
          <a:p>
            <a:r>
              <a:rPr lang="cs-CZ" sz="2500" dirty="0" smtClean="0"/>
              <a:t>Rodiče jsou připraveni kdyby si je trenér zavolal (</a:t>
            </a:r>
            <a:r>
              <a:rPr lang="cs-CZ" sz="2500" dirty="0" err="1" smtClean="0"/>
              <a:t>díte</a:t>
            </a:r>
            <a:r>
              <a:rPr lang="cs-CZ" sz="2500" dirty="0" smtClean="0"/>
              <a:t> potřebuje smrkat nebo na záchod.</a:t>
            </a:r>
          </a:p>
          <a:p>
            <a:r>
              <a:rPr lang="cs-CZ" sz="2500" dirty="0" smtClean="0">
                <a:hlinkClick r:id="rId2"/>
              </a:rPr>
              <a:t>Klub </a:t>
            </a:r>
            <a:r>
              <a:rPr lang="cs-CZ" sz="2500" dirty="0">
                <a:hlinkClick r:id="rId2"/>
              </a:rPr>
              <a:t>– Hokejový spolek | HC Slezan </a:t>
            </a:r>
            <a:r>
              <a:rPr lang="cs-CZ" sz="2500" dirty="0" smtClean="0">
                <a:hlinkClick r:id="rId2"/>
              </a:rPr>
              <a:t>Opava</a:t>
            </a:r>
            <a:r>
              <a:rPr lang="cs-CZ" sz="2500" dirty="0" smtClean="0"/>
              <a:t> zde naleznete informace o platbě. Jediná přípravka se hradí měsíce září-březen.</a:t>
            </a:r>
          </a:p>
          <a:p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25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D4D68-4DA1-3621-D491-55B104CF0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25F2E-DC70-8248-75D4-478914769EA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3200" dirty="0"/>
              <a:t> </a:t>
            </a:r>
            <a:r>
              <a:rPr lang="cs-CZ" sz="2700" dirty="0">
                <a:latin typeface="+mj-lt"/>
              </a:rPr>
              <a:t>1)</a:t>
            </a:r>
            <a:r>
              <a:rPr lang="cs-CZ" sz="2800" dirty="0">
                <a:latin typeface="+mj-lt"/>
              </a:rPr>
              <a:t>Rozdělení</a:t>
            </a:r>
            <a:r>
              <a:rPr lang="cs-CZ" sz="2700" dirty="0">
                <a:latin typeface="+mj-lt"/>
              </a:rPr>
              <a:t> 	</a:t>
            </a:r>
            <a:r>
              <a:rPr lang="cs-CZ" sz="2800" dirty="0">
                <a:latin typeface="+mj-lt"/>
              </a:rPr>
              <a:t>HŘIŠTĚ</a:t>
            </a:r>
            <a:endParaRPr lang="cs-CZ" sz="27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27BDCB2-B862-3226-B9C9-0726B08CEB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159" y="1378927"/>
            <a:ext cx="6157913" cy="3640378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DFD7ED-48A8-E763-DF54-1EB20A53D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noFill/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1- </a:t>
            </a:r>
            <a:r>
              <a:rPr lang="cs-CZ" sz="2000" dirty="0">
                <a:solidFill>
                  <a:srgbClr val="FF0000"/>
                </a:solidFill>
              </a:rPr>
              <a:t>Určeno pro nové děti, které začínají bruslit.</a:t>
            </a:r>
          </a:p>
          <a:p>
            <a:r>
              <a:rPr lang="cs-CZ" sz="3200" dirty="0">
                <a:solidFill>
                  <a:srgbClr val="FF0000"/>
                </a:solidFill>
              </a:rPr>
              <a:t>2 - </a:t>
            </a:r>
            <a:r>
              <a:rPr lang="cs-CZ" sz="2000" dirty="0">
                <a:solidFill>
                  <a:srgbClr val="FF0000"/>
                </a:solidFill>
              </a:rPr>
              <a:t>Určeno pro dětí, které mají základní věci </a:t>
            </a:r>
            <a:r>
              <a:rPr lang="cs-CZ" sz="2000" dirty="0" smtClean="0">
                <a:solidFill>
                  <a:srgbClr val="FF0000"/>
                </a:solidFill>
              </a:rPr>
              <a:t>naučené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FF0000"/>
                </a:solidFill>
              </a:rPr>
              <a:t>(bruslení, vstávaní z ledu, základy brzdy</a:t>
            </a:r>
            <a:r>
              <a:rPr lang="cs-CZ" sz="2000" dirty="0" smtClean="0">
                <a:solidFill>
                  <a:srgbClr val="FF0000"/>
                </a:solidFill>
              </a:rPr>
              <a:t>).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3200" dirty="0">
                <a:solidFill>
                  <a:srgbClr val="FF0000"/>
                </a:solidFill>
              </a:rPr>
              <a:t>3 - </a:t>
            </a:r>
            <a:r>
              <a:rPr lang="cs-CZ" sz="2000" dirty="0">
                <a:solidFill>
                  <a:srgbClr val="FF0000"/>
                </a:solidFill>
              </a:rPr>
              <a:t>Určeno pro děti, které prošli 1 a 2 </a:t>
            </a:r>
            <a:r>
              <a:rPr lang="cs-CZ" sz="2000" dirty="0" smtClean="0">
                <a:solidFill>
                  <a:srgbClr val="FF0000"/>
                </a:solidFill>
              </a:rPr>
              <a:t>.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10179915-47DB-3A7F-4B5B-B27E80DF4818}"/>
              </a:ext>
            </a:extLst>
          </p:cNvPr>
          <p:cNvSpPr/>
          <p:nvPr/>
        </p:nvSpPr>
        <p:spPr>
          <a:xfrm>
            <a:off x="1332689" y="2003898"/>
            <a:ext cx="340468" cy="330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9D7A431-5467-D6EE-8793-EFE2F14CC4C1}"/>
              </a:ext>
            </a:extLst>
          </p:cNvPr>
          <p:cNvSpPr/>
          <p:nvPr/>
        </p:nvSpPr>
        <p:spPr>
          <a:xfrm>
            <a:off x="3077970" y="2003898"/>
            <a:ext cx="340468" cy="330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1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01CF04B-F708-F8D3-2F7C-C52041E728AF}"/>
              </a:ext>
            </a:extLst>
          </p:cNvPr>
          <p:cNvSpPr/>
          <p:nvPr/>
        </p:nvSpPr>
        <p:spPr>
          <a:xfrm>
            <a:off x="5073614" y="2003898"/>
            <a:ext cx="340468" cy="3307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04082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2D851-F0F2-F9E2-33B8-0034AB13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9270" y="519664"/>
            <a:ext cx="4762935" cy="793823"/>
          </a:xfrm>
        </p:spPr>
        <p:txBody>
          <a:bodyPr>
            <a:noAutofit/>
          </a:bodyPr>
          <a:lstStyle/>
          <a:p>
            <a:r>
              <a:rPr lang="cs-CZ" sz="2800" dirty="0" smtClean="0"/>
              <a:t>2)</a:t>
            </a:r>
            <a:r>
              <a:rPr lang="cs-CZ" sz="2800" dirty="0" err="1" smtClean="0"/>
              <a:t>ROZDěLENÍ</a:t>
            </a:r>
            <a:r>
              <a:rPr lang="cs-CZ" sz="2800" dirty="0" smtClean="0"/>
              <a:t> </a:t>
            </a:r>
            <a:r>
              <a:rPr lang="cs-CZ" sz="2800" dirty="0"/>
              <a:t>HŘIŠTĚ-VÝSTROJ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AD5078-4BBD-A4C4-4DE4-671BD985A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1536971"/>
            <a:ext cx="7017488" cy="4573946"/>
          </a:xfrm>
        </p:spPr>
        <p:txBody>
          <a:bodyPr>
            <a:normAutofit fontScale="92500" lnSpcReduction="20000"/>
          </a:bodyPr>
          <a:lstStyle/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1- </a:t>
            </a:r>
            <a:r>
              <a:rPr lang="cs-CZ" sz="2400" dirty="0" err="1" smtClean="0"/>
              <a:t>HELMa</a:t>
            </a:r>
            <a:r>
              <a:rPr lang="cs-CZ" sz="2400" dirty="0" smtClean="0"/>
              <a:t>, </a:t>
            </a:r>
            <a:r>
              <a:rPr lang="cs-CZ" sz="2400" dirty="0"/>
              <a:t>NÁKRČNÍK, </a:t>
            </a:r>
            <a:r>
              <a:rPr lang="cs-CZ" sz="2400" dirty="0" smtClean="0"/>
              <a:t>Brusle, nepromokavé oblečení včetně rukavic.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2 – </a:t>
            </a:r>
            <a:r>
              <a:rPr lang="cs-CZ" sz="2400" dirty="0" err="1" smtClean="0"/>
              <a:t>HELMa</a:t>
            </a:r>
            <a:r>
              <a:rPr lang="cs-CZ" sz="2400" dirty="0" smtClean="0"/>
              <a:t>, NÁKRČNÍK, BRUSLE (CHRÁNIČE HOLENÍ),nepromokavé oblečení včetně rukavic. PODLE DOCHÁZKY A POKROKŮ KOMPLETNÍ HOKEJOVÁ VÝSTROJ.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3- KOMPLETNÍ hokejová VÝSTROJ. 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7BABAF-4E77-7C70-7640-0FEA9F3E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3921" y="652031"/>
            <a:ext cx="5547841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773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BB6BD1-F36F-6C3D-EDD7-E49BD3A19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latin typeface="+mj-lt"/>
              </a:rPr>
              <a:t>HOKEJOVÁ VÝSTROJ</a:t>
            </a:r>
            <a:endParaRPr lang="cs-CZ" sz="2800" dirty="0">
              <a:latin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0BC74C3-4264-1864-1FE5-C70382F1C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Helma – Chrání hráče před pádem a před úrazem.</a:t>
            </a:r>
          </a:p>
          <a:p>
            <a:r>
              <a:rPr lang="cs-CZ" sz="2400" dirty="0"/>
              <a:t>Mříž chrání před zraním na obličeji </a:t>
            </a:r>
            <a:r>
              <a:rPr lang="cs-CZ" sz="2400" dirty="0" smtClean="0"/>
              <a:t>.</a:t>
            </a:r>
            <a:endParaRPr lang="cs-CZ" sz="2400" dirty="0"/>
          </a:p>
          <a:p>
            <a:r>
              <a:rPr lang="cs-CZ" sz="2400" dirty="0"/>
              <a:t>Prosíme aby rodiče nebo děti si udělali jmenovku </a:t>
            </a:r>
            <a:r>
              <a:rPr lang="cs-CZ" sz="2400"/>
              <a:t>na </a:t>
            </a:r>
            <a:r>
              <a:rPr lang="cs-CZ" sz="2400" smtClean="0"/>
              <a:t>helmu.</a:t>
            </a:r>
            <a:endParaRPr lang="cs-CZ" sz="2400" dirty="0"/>
          </a:p>
          <a:p>
            <a:endParaRPr lang="cs-CZ" sz="2400" dirty="0"/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C5BECE7-2536-807B-6A6D-90D1B3A7D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881839"/>
            <a:ext cx="2736850" cy="27368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47088C6-F5EC-30FE-DD2F-912D7A5B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683" y="881839"/>
            <a:ext cx="2736850" cy="273685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18D977B-7B21-AE1D-89D2-07DABDDC7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976" y="3618689"/>
            <a:ext cx="4114391" cy="298334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39A6348C-9600-E2F1-D42C-631BEB47D548}"/>
                  </a:ext>
                </a:extLst>
              </p14:cNvPr>
              <p14:cNvContentPartPr/>
              <p14:nvPr/>
            </p14:nvContentPartPr>
            <p14:xfrm>
              <a:off x="2868585" y="3836280"/>
              <a:ext cx="2490840" cy="249084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39A6348C-9600-E2F1-D42C-631BEB47D5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5945" y="3773640"/>
                <a:ext cx="2616480" cy="261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341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5948A-7AF7-3194-7D0F-DB00DBA33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31F964-CE78-9DC1-DAC7-EBBE7C03D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latin typeface="+mj-lt"/>
              </a:rPr>
              <a:t>HOKEJOVÁ VÝSTROJ</a:t>
            </a:r>
            <a:endParaRPr lang="cs-CZ" sz="2800" dirty="0">
              <a:latin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233E98-54B3-9451-137B-BA7C16603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Nákrčník – Chrání hráčův krk. </a:t>
            </a:r>
          </a:p>
          <a:p>
            <a:r>
              <a:rPr lang="cs-CZ" sz="2400" dirty="0"/>
              <a:t>BEZ NAKRČNÍKU NEPOUŠTÍME NA LED !!! </a:t>
            </a:r>
          </a:p>
          <a:p>
            <a:r>
              <a:rPr lang="cs-CZ" sz="2400" dirty="0"/>
              <a:t>Nákrčník musí obsahovat certifikát</a:t>
            </a:r>
          </a:p>
          <a:p>
            <a:r>
              <a:rPr lang="cs-CZ" sz="2400" dirty="0"/>
              <a:t>(v červeném kolečku) 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23" name="Zástupný obsah 22">
            <a:extLst>
              <a:ext uri="{FF2B5EF4-FFF2-40B4-BE49-F238E27FC236}">
                <a16:creationId xmlns:a16="http://schemas.microsoft.com/office/drawing/2014/main" id="{D70B615B-1384-1D1F-204B-4217915FE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968" y="768350"/>
            <a:ext cx="5336296" cy="4984750"/>
          </a:xfrm>
          <a:prstGeom prst="rect">
            <a:avLst/>
          </a:prstGeom>
        </p:spPr>
      </p:pic>
      <p:sp>
        <p:nvSpPr>
          <p:cNvPr id="24" name="Ovál 23">
            <a:extLst>
              <a:ext uri="{FF2B5EF4-FFF2-40B4-BE49-F238E27FC236}">
                <a16:creationId xmlns:a16="http://schemas.microsoft.com/office/drawing/2014/main" id="{960EC66E-DE4D-A5C5-38F9-AE674DA0285D}"/>
              </a:ext>
            </a:extLst>
          </p:cNvPr>
          <p:cNvSpPr/>
          <p:nvPr/>
        </p:nvSpPr>
        <p:spPr>
          <a:xfrm>
            <a:off x="5295900" y="2695575"/>
            <a:ext cx="581025" cy="733425"/>
          </a:xfrm>
          <a:prstGeom prst="ellipse">
            <a:avLst/>
          </a:prstGeom>
          <a:noFill/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87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85C9A-90B9-0399-7A97-FFE66D0B0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B9BB6F-4305-2503-EF69-0C39AC4E9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latin typeface="+mj-lt"/>
              </a:rPr>
              <a:t>HOKEJOVÁ VÝSTROJ</a:t>
            </a:r>
            <a:endParaRPr lang="cs-CZ" sz="2800" dirty="0">
              <a:latin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C5D4C8-443F-0A62-36C3-E60C30D21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Brusle </a:t>
            </a:r>
          </a:p>
          <a:p>
            <a:r>
              <a:rPr lang="cs-CZ" sz="2400" dirty="0"/>
              <a:t>Vázání – necháváme jedno očko volné(jsou brusle které mají 9 oček v tom případě vážeme až nahoru) </a:t>
            </a:r>
          </a:p>
          <a:p>
            <a:r>
              <a:rPr lang="cs-CZ" sz="2400" dirty="0"/>
              <a:t>Nedáváme tkaničku kolem nohy   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F588E81D-FBB2-384E-1F77-74504E747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822325"/>
            <a:ext cx="2668881" cy="2978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DB3C114-C15C-7ECD-C62A-05BB3FAA5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882" y="822326"/>
            <a:ext cx="2979444" cy="29794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82CA34B-3254-9107-A14F-6684A80C0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177" y="3823418"/>
            <a:ext cx="3431598" cy="29702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C6164A5D-06AE-1DE8-9B79-29A6E870D6AC}"/>
                  </a:ext>
                </a:extLst>
              </p14:cNvPr>
              <p14:cNvContentPartPr/>
              <p14:nvPr/>
            </p14:nvContentPartPr>
            <p14:xfrm>
              <a:off x="1082625" y="1307415"/>
              <a:ext cx="2099880" cy="209988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C6164A5D-06AE-1DE8-9B79-29A6E870D6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9985" y="1244415"/>
                <a:ext cx="2225520" cy="22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8CE5ED15-C81B-BE09-FB1B-4D5957754473}"/>
                  </a:ext>
                </a:extLst>
              </p14:cNvPr>
              <p14:cNvContentPartPr/>
              <p14:nvPr/>
            </p14:nvContentPartPr>
            <p14:xfrm>
              <a:off x="1796865" y="4059975"/>
              <a:ext cx="2471760" cy="24717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8CE5ED15-C81B-BE09-FB1B-4D59577544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34225" y="3996975"/>
                <a:ext cx="2597400" cy="259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6978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7F11A-A26F-CBA2-923D-C46957971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AA7C4B-8DAB-A804-2BEA-FC7C8EBA3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>
                <a:latin typeface="+mj-lt"/>
              </a:rPr>
              <a:t>HOKEJOVÁ VÝSTROJ</a:t>
            </a:r>
            <a:endParaRPr lang="cs-CZ" sz="2800" dirty="0">
              <a:latin typeface="+mj-lt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73025C-9A3A-DF3C-4515-94C9E9E66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Hokejka – děti musí mít : - dětskou hokejku </a:t>
            </a:r>
          </a:p>
          <a:p>
            <a:r>
              <a:rPr lang="cs-CZ" sz="2400" dirty="0"/>
              <a:t>       - obalenou </a:t>
            </a:r>
          </a:p>
          <a:p>
            <a:r>
              <a:rPr lang="cs-CZ" sz="2400" dirty="0"/>
              <a:t>     - správně uříznutou 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D6DAB41A-59E9-0B2F-12BB-89C510374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756" y="920750"/>
            <a:ext cx="4984750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AB9218-14A3-F20B-FF33-490AC0CC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29" y="1073889"/>
            <a:ext cx="6129671" cy="869212"/>
          </a:xfrm>
        </p:spPr>
        <p:txBody>
          <a:bodyPr>
            <a:normAutofit/>
          </a:bodyPr>
          <a:lstStyle/>
          <a:p>
            <a:r>
              <a:rPr lang="cs-CZ" sz="3200" dirty="0"/>
              <a:t>Dětská HOKEJKA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8D2739-C593-C17A-A271-A576C9D5B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930" y="2228851"/>
            <a:ext cx="7806070" cy="3882066"/>
          </a:xfrm>
        </p:spPr>
        <p:txBody>
          <a:bodyPr/>
          <a:lstStyle/>
          <a:p>
            <a:r>
              <a:rPr lang="cs-CZ" dirty="0"/>
              <a:t>JE </a:t>
            </a:r>
            <a:r>
              <a:rPr lang="cs-CZ" dirty="0" smtClean="0"/>
              <a:t>TENČÍ, </a:t>
            </a:r>
            <a:r>
              <a:rPr lang="cs-CZ" dirty="0"/>
              <a:t>DÍTĚ JI VEZME DO RUKY </a:t>
            </a:r>
            <a:r>
              <a:rPr lang="cs-CZ" dirty="0" smtClean="0"/>
              <a:t>a je lehčí. V žádném případě by nemělo mít </a:t>
            </a:r>
            <a:r>
              <a:rPr lang="cs-CZ" dirty="0" err="1" smtClean="0"/>
              <a:t>díte</a:t>
            </a:r>
            <a:r>
              <a:rPr lang="cs-CZ" dirty="0" smtClean="0"/>
              <a:t> dospělou hokejku.</a:t>
            </a:r>
            <a:endParaRPr lang="cs-CZ" dirty="0"/>
          </a:p>
          <a:p>
            <a:endParaRPr lang="cs-CZ" dirty="0"/>
          </a:p>
          <a:p>
            <a:r>
              <a:rPr lang="cs-CZ" dirty="0"/>
              <a:t>OBALENÍ: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Délka hokejky: - po nos dítěte(bez bruslí)  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71DF55-9645-D434-8045-20B46313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3921" y="813956"/>
            <a:ext cx="5547841" cy="55539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B7C4E2-C9E3-944B-CDFE-4E7D01240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1" y="3238500"/>
            <a:ext cx="2476500" cy="146113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3291963-D581-405A-D3D0-564C42DE1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539" y="3238500"/>
            <a:ext cx="1461135" cy="14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18225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Červeno-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12218</TotalTime>
  <Words>391</Words>
  <Application>Microsoft Office PowerPoint</Application>
  <PresentationFormat>Širokoúhlá obrazovka</PresentationFormat>
  <Paragraphs>72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Impact</vt:lpstr>
      <vt:lpstr>Odznáček</vt:lpstr>
      <vt:lpstr>HC Slezan Opava</vt:lpstr>
      <vt:lpstr>INFORMACE PRO RODIČE  Vedoucí je pan Daniel vilášek: 797 603 913 Zapůjčení výstroje vyřizuje paní Nikola Votánková: 770 110 688</vt:lpstr>
      <vt:lpstr> 1)Rozdělení  HŘIŠTĚ</vt:lpstr>
      <vt:lpstr>2)ROZDěLENÍ HŘIŠTĚ-VÝSTROJ </vt:lpstr>
      <vt:lpstr>HOKEJOVÁ VÝSTROJ</vt:lpstr>
      <vt:lpstr>HOKEJOVÁ VÝSTROJ</vt:lpstr>
      <vt:lpstr>HOKEJOVÁ VÝSTROJ</vt:lpstr>
      <vt:lpstr>HOKEJOVÁ VÝSTROJ</vt:lpstr>
      <vt:lpstr>Dětská HOKEJKA</vt:lpstr>
      <vt:lpstr>JAK POZNAM NA JAKOU STRANU MÁM KOUPIT HOKEJKU?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 Slezan Opava</dc:title>
  <dc:creator>Tereza Česlíková</dc:creator>
  <cp:lastModifiedBy>uživatel</cp:lastModifiedBy>
  <cp:revision>11</cp:revision>
  <dcterms:created xsi:type="dcterms:W3CDTF">2025-04-09T09:00:41Z</dcterms:created>
  <dcterms:modified xsi:type="dcterms:W3CDTF">2025-08-26T11:20:19Z</dcterms:modified>
</cp:coreProperties>
</file>